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2025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0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1021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7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6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8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3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921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559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662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 о 8 марте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6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1" y="395151"/>
            <a:ext cx="9788434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043851" cy="986246"/>
          </a:xfrm>
        </p:spPr>
        <p:txBody>
          <a:bodyPr/>
          <a:lstStyle/>
          <a:p>
            <a:r>
              <a:rPr lang="ru-RU" dirty="0" smtClean="0"/>
              <a:t>Нежность как понятие о любви!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3" y="3091543"/>
            <a:ext cx="5555881" cy="32831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26" y="2407918"/>
            <a:ext cx="3703320" cy="3670663"/>
          </a:xfrm>
        </p:spPr>
      </p:pic>
    </p:spTree>
    <p:extLst>
      <p:ext uri="{BB962C8B-B14F-4D97-AF65-F5344CB8AC3E}">
        <p14:creationId xmlns:p14="http://schemas.microsoft.com/office/powerpoint/2010/main" val="32894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Жизнь у нас одна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>
          <a:xfrm>
            <a:off x="5532120" y="0"/>
            <a:ext cx="665988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307771"/>
            <a:ext cx="3855720" cy="3820886"/>
          </a:xfrm>
        </p:spPr>
        <p:txBody>
          <a:bodyPr numCol="1">
            <a:normAutofit fontScale="77500" lnSpcReduction="20000"/>
          </a:bodyPr>
          <a:lstStyle/>
          <a:p>
            <a:pPr algn="just"/>
            <a:r>
              <a:rPr lang="ru-RU" sz="2300" dirty="0"/>
              <a:t>Жизнь прекрасна и ярка,</a:t>
            </a:r>
          </a:p>
          <a:p>
            <a:pPr algn="just"/>
            <a:r>
              <a:rPr lang="ru-RU" sz="2300" dirty="0"/>
              <a:t>Жизнь свободна и легка,</a:t>
            </a:r>
          </a:p>
          <a:p>
            <a:pPr algn="just"/>
            <a:r>
              <a:rPr lang="ru-RU" sz="2300" dirty="0"/>
              <a:t>Жизнь есть солнечный рассвет,</a:t>
            </a:r>
          </a:p>
          <a:p>
            <a:pPr algn="just"/>
            <a:r>
              <a:rPr lang="ru-RU" sz="2300" dirty="0"/>
              <a:t>Жизнь есть неба дивный свет,</a:t>
            </a:r>
          </a:p>
          <a:p>
            <a:pPr algn="just"/>
            <a:r>
              <a:rPr lang="ru-RU" sz="2300" dirty="0"/>
              <a:t>Жизнь — улыбки и цветы,</a:t>
            </a:r>
          </a:p>
          <a:p>
            <a:pPr algn="just"/>
            <a:r>
              <a:rPr lang="ru-RU" sz="2300" dirty="0"/>
              <a:t>Жизнь полнится красоты,</a:t>
            </a:r>
          </a:p>
          <a:p>
            <a:pPr algn="just"/>
            <a:r>
              <a:rPr lang="ru-RU" sz="2300" dirty="0"/>
              <a:t>Жизнь есть ласка добрых слов,</a:t>
            </a:r>
          </a:p>
          <a:p>
            <a:pPr algn="just"/>
            <a:r>
              <a:rPr lang="ru-RU" sz="2300" dirty="0"/>
              <a:t>Жизнь есть — дети и любовь!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               Семья!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1724297"/>
            <a:ext cx="4720046" cy="38143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74" y="2891790"/>
            <a:ext cx="4718141" cy="3849189"/>
          </a:xfrm>
        </p:spPr>
      </p:pic>
      <p:sp>
        <p:nvSpPr>
          <p:cNvPr id="7" name="Сердце 6"/>
          <p:cNvSpPr/>
          <p:nvPr/>
        </p:nvSpPr>
        <p:spPr>
          <a:xfrm>
            <a:off x="10040983" y="287383"/>
            <a:ext cx="722812" cy="64443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6271124" y="5255621"/>
            <a:ext cx="653143" cy="56605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2638697" y="235131"/>
            <a:ext cx="870857" cy="74893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1602377" y="6004285"/>
            <a:ext cx="670560" cy="54918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>
            <a:off x="7386774" y="1809751"/>
            <a:ext cx="966651" cy="81860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Выдержка!!!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66" y="1591146"/>
            <a:ext cx="5059680" cy="4931574"/>
          </a:xfrm>
        </p:spPr>
      </p:pic>
    </p:spTree>
    <p:extLst>
      <p:ext uri="{BB962C8B-B14F-4D97-AF65-F5344CB8AC3E}">
        <p14:creationId xmlns:p14="http://schemas.microsoft.com/office/powerpoint/2010/main" val="33646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480" y="550818"/>
            <a:ext cx="3855720" cy="215788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03" y="243841"/>
            <a:ext cx="5720443" cy="64617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05593" y="339635"/>
            <a:ext cx="5722622" cy="6592387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/>
              <a:t>Ты </a:t>
            </a:r>
            <a:r>
              <a:rPr lang="ru-RU" dirty="0"/>
              <a:t>дал нам мужества —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На́ сто жизней!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Пусть земли кружатся,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Мы — недвижны</a:t>
            </a:r>
            <a:r>
              <a:rPr lang="ru-RU" dirty="0" smtClean="0"/>
              <a:t>.</a:t>
            </a:r>
            <a:endParaRPr lang="ru-RU" dirty="0"/>
          </a:p>
          <a:p>
            <a:pPr algn="ctr">
              <a:lnSpc>
                <a:spcPct val="120000"/>
              </a:lnSpc>
            </a:pPr>
            <a:r>
              <a:rPr lang="ru-RU" dirty="0"/>
              <a:t>И ребра — стойкие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На мытарства: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Дабы на койке нам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Помнить — Царство</a:t>
            </a:r>
            <a:r>
              <a:rPr lang="ru-RU" dirty="0" smtClean="0"/>
              <a:t>!</a:t>
            </a:r>
            <a:endParaRPr lang="ru-RU" dirty="0"/>
          </a:p>
          <a:p>
            <a:pPr algn="ctr">
              <a:lnSpc>
                <a:spcPct val="120000"/>
              </a:lnSpc>
            </a:pPr>
            <a:r>
              <a:rPr lang="ru-RU" dirty="0"/>
              <a:t>Свое подобье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Ты в небо поднял —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Великой верой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В свое подобье</a:t>
            </a:r>
            <a:r>
              <a:rPr lang="ru-RU" dirty="0" smtClean="0"/>
              <a:t>.</a:t>
            </a:r>
            <a:endParaRPr lang="ru-RU" dirty="0"/>
          </a:p>
          <a:p>
            <a:pPr algn="ctr">
              <a:lnSpc>
                <a:spcPct val="120000"/>
              </a:lnSpc>
            </a:pPr>
            <a:r>
              <a:rPr lang="ru-RU" dirty="0"/>
              <a:t>Так дай нам вздоху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И дай нам поту —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Дабы снести нам</a:t>
            </a:r>
          </a:p>
          <a:p>
            <a:pPr algn="ctr">
              <a:lnSpc>
                <a:spcPct val="120000"/>
              </a:lnSpc>
            </a:pPr>
            <a:r>
              <a:rPr lang="ru-RU" dirty="0"/>
              <a:t>Твои щедроты!</a:t>
            </a:r>
          </a:p>
        </p:txBody>
      </p:sp>
      <p:sp>
        <p:nvSpPr>
          <p:cNvPr id="8" name="Половина рамки 7"/>
          <p:cNvSpPr/>
          <p:nvPr/>
        </p:nvSpPr>
        <p:spPr>
          <a:xfrm>
            <a:off x="226423" y="87086"/>
            <a:ext cx="1193074" cy="1045027"/>
          </a:xfrm>
          <a:prstGeom prst="halfFrame">
            <a:avLst>
              <a:gd name="adj1" fmla="val 27950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3910149" y="5390605"/>
            <a:ext cx="1332410" cy="1314995"/>
          </a:xfrm>
          <a:prstGeom prst="halfFrame">
            <a:avLst>
              <a:gd name="adj1" fmla="val 27356"/>
              <a:gd name="adj2" fmla="val 28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7181" y="538303"/>
            <a:ext cx="9612971" cy="2852737"/>
          </a:xfrm>
        </p:spPr>
        <p:txBody>
          <a:bodyPr/>
          <a:lstStyle/>
          <a:p>
            <a:r>
              <a:rPr lang="ru-RU" dirty="0" smtClean="0"/>
              <a:t>  доброта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47" y="333541"/>
            <a:ext cx="8351522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37</TotalTime>
  <Words>130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Franklin Gothic Book</vt:lpstr>
      <vt:lpstr>Crop</vt:lpstr>
      <vt:lpstr>Все о 8 марте</vt:lpstr>
      <vt:lpstr>Презентация PowerPoint</vt:lpstr>
      <vt:lpstr>Нежность как понятие о любви!</vt:lpstr>
      <vt:lpstr>Жизнь у нас одна!</vt:lpstr>
      <vt:lpstr>                         Семья!</vt:lpstr>
      <vt:lpstr>                            Выдержка!!!</vt:lpstr>
      <vt:lpstr>  </vt:lpstr>
      <vt:lpstr>  доброта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о 8 марте</dc:title>
  <dc:creator>Рубан Юлия Павловна</dc:creator>
  <cp:lastModifiedBy>Рубан Юлия Павловна</cp:lastModifiedBy>
  <cp:revision>5</cp:revision>
  <dcterms:created xsi:type="dcterms:W3CDTF">2022-03-14T07:51:52Z</dcterms:created>
  <dcterms:modified xsi:type="dcterms:W3CDTF">2022-03-14T08:29:19Z</dcterms:modified>
</cp:coreProperties>
</file>